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384D410-18A2-4DAA-AC1F-130EBFFE483E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760" cy="371772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200" cy="44632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1200" cy="4914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A001E3-511B-46F8-A3AA-DA6A54DC2818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760" cy="37177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200" cy="44632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1200" cy="4914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D11CE5-D375-4EF7-9647-1C419A212757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C6EE3-ED82-4947-A0FC-1703D1D0F6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6A170D-1DAC-4EEA-AD02-06170AFB38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F5BD1E-0E69-4A68-9119-B8F4E7A9FC2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BE5FA1-3700-4479-9BA4-4238449F64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7377BF-BF32-4B25-B843-173F8AB556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F2FCD0-A9A2-4A68-8E2C-4D1BC8C06C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BA88E1-27AF-4A02-A76A-3AA82ECAD1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FDA21E-E6D9-4C8B-B5AE-3D13A706C8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F6E283-14FC-4305-A7E8-E1E3327184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C69F97-F2BA-403A-963A-6C98A1DAC0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305CB8-9540-46C9-836C-7BD44421F2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B9AD82-4B0B-4C65-946C-0BBA5E1A62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9C7472-47C5-40BE-97ED-8D07C78D6D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DAC200-9BF1-4E90-B15B-0AF211CB6A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E23218-E2B1-4FCD-BBB1-099F372D92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8ACEA7-8D12-4A8F-AEDD-A2CF1C9C1F5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51BB21-A37A-478B-AE99-A0C3796453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08ACEB-5BE9-4E67-95ED-EA113F45B9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B32FC7-46A3-45FD-8788-3F807A18DF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F2F212-37F5-483A-B2E3-74052A6EA6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6583D-59D0-4A2E-BC34-BCDD5D2ABD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9ACC8C-26E2-4CC2-A609-95D4CC80D5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4D9BA4-76C7-4AF4-B077-4F37C4CCBF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003825-37A6-4F64-8E3E-5F26786031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9880" cy="3553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1880" cy="3553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600" cy="57312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144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6800" cy="5503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6800" cy="615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372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372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98DDD9-39EC-4BBE-BD29-751FD6370066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588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9880" cy="3553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1880" cy="3553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600" cy="57312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144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6800" cy="5503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6800" cy="6156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372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372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E025CA-FEDD-46F2-9AA6-521FC238AA59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5880" cy="2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520494-0E25-4FA9-8392-8BA01A711A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EA47AA-4E76-4622-B887-9D3E1C93A818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7680" cy="110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120" cy="518508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37B5DC-CAB8-4643-8C6F-155C222DFD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4DAFFE-084F-40EB-8AA8-C07956CFDFF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160" cy="289944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0680" cy="239652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A0C944E-8579-40F8-9A80-A209AF4C449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51CE0E-75C2-4ACE-A648-8C4A4BBFDE2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0400" cy="178668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6400" cy="14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6800" cy="35640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E7C9CB2-4D7E-401E-95D9-FE9865278A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5AA68B-6BA7-453B-94F5-046D4B93E12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040" cy="258552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6640" cy="71640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31F77A-4CDB-4CA5-B679-3802DC8D496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AC4C6-3D10-4463-81E6-EA7E102D2C2A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040" cy="128016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31D446-3460-4D2C-8809-4D58B516C3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13B98D-E185-4D7F-87B9-84D5201FC691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4320" cy="19764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6400" cy="197892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03A54C-86D5-4163-A49C-7137EA2FB2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890B6D-ED25-40A1-8ACD-72EEDD780B6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9640" cy="157320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1680" cy="215640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58F13A-4FED-4FF8-91F2-524E71FF4D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2A56DE-410D-4C7F-9DB6-BF632EC8CF2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6400" cy="46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AD946C-E458-48E8-8F02-8004050A55D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0F7B01-B4AB-42E0-A877-AD4E73358D1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3440" cy="197640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6400" cy="7164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5480" cy="19659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6400" cy="194220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6400" cy="7164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6880" cy="197640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8FC00B-AD7B-4D05-9854-227ED11EDDD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19975A-6E84-4283-931D-4A6A2F6CAB02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0400" cy="29566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6400" cy="304020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DC210E-8DA0-453F-951E-50057EA326F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9961EB-E293-4837-B3E2-C665401BFA8B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640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7680" cy="7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7680" cy="528768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040" cy="294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8080" cy="7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DE8B3C-1314-4209-B6C9-B70CA9461F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DB6618-3021-4F6E-93B5-8AB267745B67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6400" cy="14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120" cy="33246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7600" cy="334980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8522AD-3955-40A4-B54C-C330874F366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69DAE-0004-4B95-9150-2896C5111B9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4600" cy="442332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904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37B930-5153-4EB1-8197-C36FF59E3A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E38319-3D96-4237-898C-B3C237790D55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C83854-D9FD-41F5-8C57-F07B0C10F3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127C17-E0B7-4133-9CE5-6956928FC4E3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7960" cy="466956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7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E11132-8BA0-4B8A-ABB4-A64A2368D7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969424-B36F-4B6F-AAEA-5F29B4E375D8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9800" cy="467712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8C59C7-FAB9-47C7-8DD5-3D4321F12C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1D66DA-1666-4970-885D-26FE3413BF3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240" cy="500112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6BD838-2E1E-4D58-BE47-ED0D9CE58F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E72DC7-9154-4FDF-AADF-A40216B5166D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9720" cy="506340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398856-1591-4D90-8CA7-911C5E787F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189E05-4283-406B-8AD1-78772116E1B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6800" cy="206928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1560" cy="16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DCB271-9804-4D13-B84A-233147101D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C73CE-539D-4923-9457-97EC62BF6A7A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FD0B10-D298-425B-BB57-0D0255581D6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7480" cy="4384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67B89C-3659-47DE-8051-A086D4620AAF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BB7F65-5960-4882-BB10-64B4D3BE08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5960" cy="5389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F81ACD-F3BE-40BF-B3A2-416531D6009D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7680" cy="110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5320" cy="8953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5320" cy="8953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5320" cy="8953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532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5760" cy="11761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69B911-44E1-412C-BBC1-0F23FBCFCA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A94274-9A9D-4ACC-9038-C1E6220F16F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120" cy="179712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120" cy="179712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120" cy="179712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750B88-A23D-471C-AEEB-1159EA6886E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C71B54-2AED-49FF-BA3C-3CD94489FF90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5800" cy="130716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8680" cy="135288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0760" cy="115416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FAB98B8-004A-4701-96AD-E14DAA850C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BCA22C-846B-40D5-9F85-2C1858E3616E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676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160" cy="104076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4320" cy="104076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0760" cy="99720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312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7AA865-395B-4E27-99C8-40A2051633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DEC26-5440-49B7-957D-27F4373E8ED1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0760" cy="441720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66F7AF-FE1A-456C-860F-35D3FC930B0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329530-F93D-4942-AD20-D314CAB69EA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CE201A-AFE4-4754-B78F-90973C2DF81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06AEAB-3441-4EA9-826A-385B39E4E6CE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2640" cy="482508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B1787A-B836-4A3E-A052-F9061A8A63D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AB6E6A-94FB-4301-849B-D70F30687727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2640" cy="339948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C8C45E-840A-4EE7-8BBA-76778887664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B3A2F3-B8D1-4C87-9EFF-93CFAFCFF97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8920" cy="443268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200A290-AD82-44F6-88F2-AA22A6084A3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CA230A-BBFD-4DCF-BD40-22175676B47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1520" cy="396756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B7744E-64E4-4152-846A-A09CB490A49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BE77FB-87B1-45DE-9EFE-7F3B5CA4ACCB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5720" cy="232380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160" cy="215784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66A689-712D-4DC5-99AD-9320DECCB6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BE34EB-352D-445F-AF52-23CDC935F098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5320" cy="50353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91C08D-E843-450E-B61B-9A42A7D694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25D29-1659-4EA7-9EB5-E58722FACE10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240" cy="502704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9E9508-89E7-4C4A-8833-B557C96BF91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5D3673-9BE9-4D5C-8271-BEFAE7F7429C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6960" cy="183384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16560" cy="555480"/>
          </a:xfrm>
          <a:custGeom>
            <a:avLst/>
            <a:gdLst>
              <a:gd name="textAreaLeft" fmla="*/ -1080 w 916560"/>
              <a:gd name="textAreaRight" fmla="*/ 917640 w 916560"/>
              <a:gd name="textAreaTop" fmla="*/ 0 h 555480"/>
              <a:gd name="textAreaBottom" fmla="*/ 557640 h 5554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6440" y="3960000"/>
            <a:ext cx="740160" cy="742320"/>
          </a:xfrm>
          <a:custGeom>
            <a:avLst/>
            <a:gdLst>
              <a:gd name="textAreaLeft" fmla="*/ -1080 w 740160"/>
              <a:gd name="textAreaRight" fmla="*/ 741240 w 740160"/>
              <a:gd name="textAreaTop" fmla="*/ 0 h 742320"/>
              <a:gd name="textAreaBottom" fmla="*/ 744480 h 7423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7480" cy="78048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784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D91F3F6-E2FE-42EA-A27B-787A6EB9261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BFEA7-13F3-4193-9DA6-95C0F827F734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7920" cy="87840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5840" cy="6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7400" cy="25020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5400" cy="35820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59F06D-5402-4B7E-84C6-ACA4F821A9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18E8BC-9313-496F-92C9-9ECE720038AE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9640" cy="136836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7840" cy="333396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1720" cy="235980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05EE39-6596-4474-AA68-3DBA52B9663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1EC60-4214-4B49-BE8A-DE90183B6C6B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5840" cy="127836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8800" cy="323784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CB03830-0171-4D5C-8008-AE10BD18076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88A26E-9646-44E3-8D8D-3609D6E99C26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7840" cy="8978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784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7840" cy="8978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78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820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E12307-D9E9-4E88-9A38-5C904B0A9B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2240" y="1467720"/>
            <a:ext cx="537840" cy="8978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640" y="3850560"/>
            <a:ext cx="537840" cy="89784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EE9378-4323-4F8E-8C9F-FBD8103405E5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4720" cy="413820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31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B697D60-E3C4-445D-BABF-339E7DD305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DB8F56-5199-456E-9634-1A369E0467C8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DA21D4-6B55-4E00-BA86-355FD9AAC6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5A4FFE-9DAE-4893-BE99-B9E179AC1F35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2800" cy="431928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F07BC1-AC11-4F7C-96AF-B84C0003564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8B4705-DDD0-47CF-B318-3B0AAC3BC377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52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15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2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801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45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F0A2DE-4A8D-47D5-9FAD-C925D7CC7B4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84E3F9-95AD-4280-96B8-6F88EDCFF4A1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7680" cy="95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5320" cy="23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5320" cy="21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53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F2BD4B-B4FB-49FA-AF83-5A9CC82CCE7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AF491F-4A1C-4B8C-9DE3-3C04B130284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5480" cy="417456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69C0AA-0CDA-4193-8D02-75D3D31FBC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6E481F-6064-4770-8C1C-F0DBACE5A6FD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000" cy="386748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6880" cy="210924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CB6166-8D62-4B1D-80CB-105FE7342A2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6D6F17-64F3-4576-9074-B4A83C3705B8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1400" cy="438804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97B16F-0EB3-4428-83F7-7D7F6884A9E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1F8B94-E1D7-4E15-870D-85A057D2897B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3760" cy="365580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2880" cy="107892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59C655-AF74-4D31-845E-4D93803557D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587E5-17D9-4A6D-80EA-8B464220CCD9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8360" cy="491364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7E9F49-1E0D-4355-BD28-07A1CE13DE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8DCB32-0376-4E9F-AC9E-8467BF260F08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0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89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E826CA-24D4-4F34-A23F-D2767D84141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5CE4A2-09CC-44DE-A4B7-BB632C76D6D8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6520" cy="352692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F8A6AD-0C6A-4C0C-BD3D-BB917B713B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881ED8-597F-4402-AC21-DA9F1124F61B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4000" cy="11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892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8920" cy="224172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96DB84-8550-4611-9092-04A9BECB8B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7B4EC-DE97-4400-83BC-036DDBF4AC8B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0800" cy="277380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5760" cy="233892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18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047EE2-3C5F-4AC3-9687-E7633E37ED3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5CE306-41EA-49BE-AADF-84F3099F0760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9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9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92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370E4C-9A3C-403F-9ECF-F49C8EB690E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454B8D-0BB4-4091-AFB9-BDE2A3A709D1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4440" cy="187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5320" cy="10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E756DC-62B2-4821-AEF1-563A8BD4F4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FE88C4-C429-459B-8BEE-22D0F470BF3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69312E-FEB6-435B-AFC4-A11C7C05159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6806CF-F748-4DC8-9878-371C7ED34362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49F1FA-73B5-4C57-945F-9201DA2C238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9280" cy="7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288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642096-4C73-42AD-BD8A-125A06F9ACD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8160" cy="296064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4440" cy="135864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9280" cy="7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AA8EC8-3F3B-4C62-9740-DC1FD02EBC6C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5444EC6-8B30-42A2-8958-0E18B469A9A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7200" cy="474660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FDC44D-2FFF-4E18-B70F-0682B6D294FA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9A468C-7992-4004-8402-94F709CD12C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836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7920" cy="47160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964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98BD49-986C-4328-893F-B07AAEB0A030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85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B0310D-766F-4C3C-807B-9A726DCA0DC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91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1787D8-FECE-49F4-86DF-1917D1088223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6F76F0B-DA1D-4D79-8045-9ECE4EE53B9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C7F43C-58BE-4C40-A677-A02949208DC9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 txBox="1"/>
          <p:nvPr/>
        </p:nvSpPr>
        <p:spPr>
          <a:xfrm>
            <a:off x="360000" y="900000"/>
            <a:ext cx="27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720000" y="1620000"/>
            <a:ext cx="77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80000" y="2160000"/>
            <a:ext cx="432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1260000" y="4680000"/>
            <a:ext cx="46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E97E75-4B60-43B5-904C-3B22E23CCCF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5C1E0F-368C-40F3-9550-6AC0F8476D23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 txBox="1"/>
          <p:nvPr/>
        </p:nvSpPr>
        <p:spPr>
          <a:xfrm>
            <a:off x="0" y="720000"/>
            <a:ext cx="52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180000" y="1800000"/>
            <a:ext cx="468000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180000" y="1440000"/>
            <a:ext cx="36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4680000" y="1440000"/>
            <a:ext cx="36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4680000" y="1821960"/>
            <a:ext cx="4464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 txBox="1"/>
          <p:nvPr/>
        </p:nvSpPr>
        <p:spPr>
          <a:xfrm>
            <a:off x="2880000" y="4500000"/>
            <a:ext cx="21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2340000" y="4860000"/>
            <a:ext cx="324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9D7C46-C1A9-4D66-BAA5-FEE4A87D848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AD3629-0304-4A20-9B57-B3A7CBB5B952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 txBox="1"/>
          <p:nvPr/>
        </p:nvSpPr>
        <p:spPr>
          <a:xfrm>
            <a:off x="180000" y="7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3000" cy="550152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 txBox="1"/>
          <p:nvPr/>
        </p:nvSpPr>
        <p:spPr>
          <a:xfrm>
            <a:off x="72000" y="1260000"/>
            <a:ext cx="270000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37B914-93D3-40E8-96E5-1B69DB673B8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00D594-CF16-4F2D-8A9B-ECD6AD989A02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 txBox="1"/>
          <p:nvPr/>
        </p:nvSpPr>
        <p:spPr>
          <a:xfrm>
            <a:off x="180000" y="720000"/>
            <a:ext cx="28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180000" y="1260000"/>
            <a:ext cx="522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180000" y="2880000"/>
            <a:ext cx="19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5440" cy="58104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 txBox="1"/>
          <p:nvPr/>
        </p:nvSpPr>
        <p:spPr>
          <a:xfrm>
            <a:off x="1440000" y="4116600"/>
            <a:ext cx="12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431280" y="4513320"/>
            <a:ext cx="2268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2280" cy="205704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52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B33616-78F5-4BFE-B1D9-666CF188DBC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6840000" y="612000"/>
            <a:ext cx="2484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5760000" y="972000"/>
            <a:ext cx="936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5400000" y="1980000"/>
            <a:ext cx="3600000" cy="42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5760000" y="1260000"/>
            <a:ext cx="36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E2FD2E-96C8-498F-B386-27E3C0566591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3680" cy="43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7720" cy="38026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5840" cy="41079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3143EB-494A-41A8-A7F1-1F61E036FED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680" cy="35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7320" cy="52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120" cy="30474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550EF6-BBBF-4614-83C5-F3A097672E2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C3D48C-630F-42E8-9000-2AC370C915AF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5680" cy="34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65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43FA73-2EB3-4689-B0AF-4FAA78F342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5ADAF6-C4BF-4A3B-AED7-0A59F97F5A1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20491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2025-05-23T15:59:40Z</dcterms:modified>
  <cp:revision>1185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